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212976"/>
            <a:ext cx="7358063" cy="2880319"/>
          </a:xfrm>
        </p:spPr>
        <p:txBody>
          <a:bodyPr/>
          <a:lstStyle/>
          <a:p>
            <a:r>
              <a:rPr lang="ru-RU" b="1" i="1" dirty="0"/>
              <a:t> Обогащение словарного запаса дошкольников через наблюдение в природе.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Касаткина Е.В.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964363-9BC1-4C16-85F8-C4B36F432070}"/>
              </a:ext>
            </a:extLst>
          </p:cNvPr>
          <p:cNvSpPr/>
          <p:nvPr/>
        </p:nvSpPr>
        <p:spPr>
          <a:xfrm>
            <a:off x="251520" y="1859340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детей на воздухе, в саду и огороде, постепенное знакомство с миром животных, растений, насекомых, со всеми видами производств и человеческого труда, экскурсии и всё, что они выдвигают, должны служить настолько же расширению мира восприятий детей, увеличению запаса их знаний и систематизированию последних, насколько и развитию, обогащению их речи.</a:t>
            </a:r>
          </a:p>
        </p:txBody>
      </p:sp>
    </p:spTree>
    <p:extLst>
      <p:ext uri="{BB962C8B-B14F-4D97-AF65-F5344CB8AC3E}">
        <p14:creationId xmlns:p14="http://schemas.microsoft.com/office/powerpoint/2010/main" val="2902394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614553-18B1-43C8-B7AA-7E725B47CF47}"/>
              </a:ext>
            </a:extLst>
          </p:cNvPr>
          <p:cNvSpPr/>
          <p:nvPr/>
        </p:nvSpPr>
        <p:spPr>
          <a:xfrm>
            <a:off x="251520" y="1859340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познакомившись с окружающей обстановкой, которая будет доставлять материал для его работы, основательно разобравшись в ней и распределив материал соответственно своим педагогическим целям и задачам, должен составить план-программу, которым он в дальнейшем будет руководствоваться. Такой план должен составляться для каждой возрастной группы. Для образца приведу план-программу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94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4F6625-E578-41EF-9F27-F208468DE920}"/>
              </a:ext>
            </a:extLst>
          </p:cNvPr>
          <p:cNvSpPr/>
          <p:nvPr/>
        </p:nvSpPr>
        <p:spPr>
          <a:xfrm>
            <a:off x="251520" y="1582341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природы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Таяние снега. Капель, Сосульки. Проталины. Земля с прошлогодней травой. Первая свежая травка. Набухание почек. Первые листочки. Первые цветы (мать-и-мачеха, перелески, одуванчики и др.). Деревья и кусты. Синева неба. Солнце. Прилёт птиц. Появление насекомых: мух, бабочек, жуков. Появление лягушек, дождевых червей. Весенний дождь. Лужи. Ветер. </a:t>
            </a:r>
          </a:p>
        </p:txBody>
      </p:sp>
    </p:spTree>
    <p:extLst>
      <p:ext uri="{BB962C8B-B14F-4D97-AF65-F5344CB8AC3E}">
        <p14:creationId xmlns:p14="http://schemas.microsoft.com/office/powerpoint/2010/main" val="1032006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E17433-3EC3-4463-A0E2-1822AAD29105}"/>
              </a:ext>
            </a:extLst>
          </p:cNvPr>
          <p:cNvSpPr/>
          <p:nvPr/>
        </p:nvSpPr>
        <p:spPr>
          <a:xfrm>
            <a:off x="395536" y="1997839"/>
            <a:ext cx="81369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 день. Летнее тепло. Жара. Палящее солнце. Летняя листва. Цветы. Ягоды. Овощи. Грибы. Жизнь птиц летом: гнездование, вывод птенцов. Пение птиц. Насекомые. Домашние животные и птицы на воле. Летний дождь. Ливень. Град. Тучи. Гроза. Гром. Молния. Радуга.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80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986BC9C-96B7-4384-8A84-32202A57C626}"/>
              </a:ext>
            </a:extLst>
          </p:cNvPr>
          <p:cNvSpPr/>
          <p:nvPr/>
        </p:nvSpPr>
        <p:spPr>
          <a:xfrm>
            <a:off x="179512" y="1443841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всё холоднее. Ветер. Серое небо. Тучи. Листопад.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Расцвечение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листвы. Увядание травы и цветов. Исчезновение мух и других насекомых. Осенние дожди. Первый лёд и снег. Осенняя темень.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	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 день. Снегопад. Снег. Снежинки. Лёд. Замерзание водоёмов. Мороз. Вьюга. Оттепель. Зимнее небо. Иней. Узоры на замёрзших окнах. Птицы зимой.</a:t>
            </a:r>
          </a:p>
        </p:txBody>
      </p:sp>
    </p:spTree>
    <p:extLst>
      <p:ext uri="{BB962C8B-B14F-4D97-AF65-F5344CB8AC3E}">
        <p14:creationId xmlns:p14="http://schemas.microsoft.com/office/powerpoint/2010/main" val="270260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2BAD00-80BA-4D7C-A21E-0CA5CCB8AB2F}"/>
              </a:ext>
            </a:extLst>
          </p:cNvPr>
          <p:cNvSpPr/>
          <p:nvPr/>
        </p:nvSpPr>
        <p:spPr>
          <a:xfrm>
            <a:off x="251520" y="1772816"/>
            <a:ext cx="86409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Животный мир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кошка, собака, корова, лошадь, баран, коза, свинья, кролик.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Дикие: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волк, медведь, лиса, обезьяна, слон (интерактивная экскурсия в зоопарк).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куры, цыплята, петух, утки, гуси.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Дикие: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ворона, воробей, голубь, скворец, снегирь.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Мухи, бабочки, муравьи, жуки, пауки, божьи коровки.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95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2CD50D-2FDE-4B1C-98EE-04159DEC7F70}"/>
              </a:ext>
            </a:extLst>
          </p:cNvPr>
          <p:cNvSpPr/>
          <p:nvPr/>
        </p:nvSpPr>
        <p:spPr>
          <a:xfrm>
            <a:off x="107504" y="1305342"/>
            <a:ext cx="90364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Растительный мир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Деревья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берёза, ёлка, верба, клён, каштан. Ствол, ветки и листья.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сирень.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Цветы: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одуванчики, мать-и -мачеха, ромашки, колокольчики, сирень, астры, ноготки, ландыши, васильки, незабудки.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капуста, картофель, морковь, свекла, редиска, репа, лук, салат, огурцы, помидоры.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Фрукты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яблоки, груши, вишни, мандарины, лимоны, виноград.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Ягоды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смородина, клюква, брусника, малина, черника.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073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7C2938E-3C76-495C-8D6A-C81C9330E9C5}"/>
              </a:ext>
            </a:extLst>
          </p:cNvPr>
          <p:cNvSpPr/>
          <p:nvPr/>
        </p:nvSpPr>
        <p:spPr>
          <a:xfrm>
            <a:off x="179512" y="1582341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Наблюдение труда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Уборка улиц. Расчистка снега. Скалывание льда. Устройство кормушек и кормление птиц.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Весной.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Уборка снега. Скалывание льда. Сгребание прошлогоднего листа. Заготовка гряд и клумб. Посадка цветов и овощей. Поливка.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Летом.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Уборка и поливка улиц. Работа в саду, огородах, на клумбах.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Уборка улиц. Сбор овощей и фруктов. Сбор семян цветов. Сгребание листвы.   </a:t>
            </a:r>
          </a:p>
        </p:txBody>
      </p:sp>
    </p:spTree>
    <p:extLst>
      <p:ext uri="{BB962C8B-B14F-4D97-AF65-F5344CB8AC3E}">
        <p14:creationId xmlns:p14="http://schemas.microsoft.com/office/powerpoint/2010/main" val="185415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C649AB-3A09-4A77-B79E-D34FDDA92AFC}"/>
              </a:ext>
            </a:extLst>
          </p:cNvPr>
          <p:cNvSpPr/>
          <p:nvPr/>
        </p:nvSpPr>
        <p:spPr>
          <a:xfrm>
            <a:off x="323528" y="1443841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 это приблизительная программа. Нередки случаи, когда требования жизни, непредвиденные условия заставляют подвести детей к тому, что программой не предусмотрено. Рекомендуется при составлении плана для того или другого наблюдения и при установлении метода его проведения, продумывать и включать в план те слова, которые должны быть закреплены у детей на основании определённого конкретного материала или явления и могут быть даны им впервые. </a:t>
            </a:r>
          </a:p>
        </p:txBody>
      </p:sp>
    </p:spTree>
    <p:extLst>
      <p:ext uri="{BB962C8B-B14F-4D97-AF65-F5344CB8AC3E}">
        <p14:creationId xmlns:p14="http://schemas.microsoft.com/office/powerpoint/2010/main" val="1740667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8CEECB1-39CE-4AAA-957E-C02A0ADE1908}"/>
              </a:ext>
            </a:extLst>
          </p:cNvPr>
          <p:cNvSpPr/>
          <p:nvPr/>
        </p:nvSpPr>
        <p:spPr>
          <a:xfrm>
            <a:off x="107504" y="1720840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воспитатели не понимают того, что прежде, чем приступить к ответственному делу развития речи своих воспитанников, им следует позаботиться о развитии, упорядочении собственной речи.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 речи воспитателей предъявляются определённые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культурные и методические требования.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1.Речь должна быть абсолютно грамотная, литературная.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Особого внимания к себе требует культура речи, её этика. Речь воспитателя по форме и тону должна всегда быть культурной и безупречно вежливой.</a:t>
            </a:r>
          </a:p>
        </p:txBody>
      </p:sp>
    </p:spTree>
    <p:extLst>
      <p:ext uri="{BB962C8B-B14F-4D97-AF65-F5344CB8AC3E}">
        <p14:creationId xmlns:p14="http://schemas.microsoft.com/office/powerpoint/2010/main" val="180154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728192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есть основа всякого знания. Выработка способности мышления возможна лишь посредством обучения наблюдению и языку в неразрывном единении.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23528" y="3429000"/>
            <a:ext cx="8496944" cy="342899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Д. Ушинский в течение всей своей жизни повторял, что наглядности при обучении никак не отделить от обучения родному языку, что главную роль наглядного обучения составляет упражнение наблюдательности, логического мышления и развития умения выражать свои выводы и наблюдения в словах.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6762C5-1BFD-4B95-9E68-2E8260D343C6}"/>
              </a:ext>
            </a:extLst>
          </p:cNvPr>
          <p:cNvSpPr/>
          <p:nvPr/>
        </p:nvSpPr>
        <p:spPr>
          <a:xfrm>
            <a:off x="179512" y="172084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Структуру речи следует согласовывать с возрастом детей. Чем младше ребёнок, тем проще должна быть синтаксическая структура обращённой к нему речи: предложения должны быть короткие, простые. При длинных, сложных предложениях дети не улавливают основного смысла.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Содержание речи должно строго соответствовать развитию, запасу представлений и интересам детей, опираться на их опыт.</a:t>
            </a:r>
          </a:p>
        </p:txBody>
      </p:sp>
    </p:spTree>
    <p:extLst>
      <p:ext uri="{BB962C8B-B14F-4D97-AF65-F5344CB8AC3E}">
        <p14:creationId xmlns:p14="http://schemas.microsoft.com/office/powerpoint/2010/main" val="500821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FB33CB-84FF-49C2-82C1-EFA2906D27FD}"/>
              </a:ext>
            </a:extLst>
          </p:cNvPr>
          <p:cNvSpPr/>
          <p:nvPr/>
        </p:nvSpPr>
        <p:spPr>
          <a:xfrm>
            <a:off x="0" y="1305342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Особого внимания к себе требуют точность, ясность, простота речи. От точности речи зависит точность восприятия, отчётливость понимания, а стало быть, и мышления.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(Называют форточку окном, табуретку скамейкой, кирпичик кубиком, предлагаем детям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одевать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шапки и туфли, а их надо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надевать, обувать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Необходимо регулировать темп своей речи. Следить за содержанием слишком быстрой речи трудно даже взрослому, а ребёнок на это совершенно не способен. Недопустима, конечно, и слишком медленная, растянутая речь. </a:t>
            </a:r>
          </a:p>
        </p:txBody>
      </p:sp>
    </p:spTree>
    <p:extLst>
      <p:ext uri="{BB962C8B-B14F-4D97-AF65-F5344CB8AC3E}">
        <p14:creationId xmlns:p14="http://schemas.microsoft.com/office/powerpoint/2010/main" val="1060845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A97003-3865-4E03-AA3D-0E0896DBF3CA}"/>
              </a:ext>
            </a:extLst>
          </p:cNvPr>
          <p:cNvSpPr/>
          <p:nvPr/>
        </p:nvSpPr>
        <p:spPr>
          <a:xfrm>
            <a:off x="179512" y="1582341"/>
            <a:ext cx="885698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Следует регулировать силу своего голоса, говорить настолько громко или тихо, насколько этого требуют условия момента и содержание речи.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Речь педагога должна быть эмоциональна, по возможности образна, выразительна.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Педагоги должны владеть методическим мастерством, знанием приёмов, необходимых для оказания соответствующего влияния на речь детей.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Лица с ярко выраженными и неисправимыми недостатками речи не должны руководить развитием речи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180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1F214-81BD-4C02-9C8E-5EACDE000F25}"/>
              </a:ext>
            </a:extLst>
          </p:cNvPr>
          <p:cNvSpPr/>
          <p:nvPr/>
        </p:nvSpPr>
        <p:spPr>
          <a:xfrm>
            <a:off x="1835696" y="3244334"/>
            <a:ext cx="69765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9239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188912"/>
            <a:ext cx="7020272" cy="2231976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выдвигает как основу развития речи детей в связи с развитием мира их представлений так называемые уроки наблюдения.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2420888"/>
            <a:ext cx="6143625" cy="42482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их принцип таков: каждое вновь усваиваемое представление должно непосредственно скрепиться с соответствующим словом, обогащающим его активный запас слов. Слово и представление нечто неотделимое: они никогда не должны разлучаться.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51D443-7F4B-4FF5-8BCB-4EFCF18757EA}"/>
              </a:ext>
            </a:extLst>
          </p:cNvPr>
          <p:cNvSpPr/>
          <p:nvPr/>
        </p:nvSpPr>
        <p:spPr>
          <a:xfrm>
            <a:off x="323528" y="1916832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наблюдения, понимаемые в смысле систематически проводимых приёмов, клонящихся к развитию наблюдательности и речи детей, должны иметь место уже в первые годы их жизни, когда их речь начинает формироваться. От воспитателей в значительной степени зависит, чтобы те представления, которые этот мир вызывает, формировались в той последовательности, в том качественном и количественном отборе, который благоприятствует ясности и усвояемости образа, соответствует возрасту, интересам и психике ребёнка. </a:t>
            </a:r>
          </a:p>
        </p:txBody>
      </p:sp>
    </p:spTree>
    <p:extLst>
      <p:ext uri="{BB962C8B-B14F-4D97-AF65-F5344CB8AC3E}">
        <p14:creationId xmlns:p14="http://schemas.microsoft.com/office/powerpoint/2010/main" val="400278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EFFDDF-DE17-4859-BDB2-1F60B13B7752}"/>
              </a:ext>
            </a:extLst>
          </p:cNvPr>
          <p:cNvSpPr/>
          <p:nvPr/>
        </p:nvSpPr>
        <p:spPr>
          <a:xfrm>
            <a:off x="179512" y="2136339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у детей будет меньше представлений, но представления их должны быть ясны и отчётливы-вот основная задача каждого, приступающего к развитию их речи.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каждое отчётливо и прочно усвоенное представление отразится в столь же прочно усвоенном слове-вот вторая столь же существенная задача.</a:t>
            </a:r>
          </a:p>
        </p:txBody>
      </p:sp>
    </p:spTree>
    <p:extLst>
      <p:ext uri="{BB962C8B-B14F-4D97-AF65-F5344CB8AC3E}">
        <p14:creationId xmlns:p14="http://schemas.microsoft.com/office/powerpoint/2010/main" val="102667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327272-B32B-44BC-91E1-B32175796DE2}"/>
              </a:ext>
            </a:extLst>
          </p:cNvPr>
          <p:cNvSpPr/>
          <p:nvPr/>
        </p:nvSpPr>
        <p:spPr>
          <a:xfrm>
            <a:off x="179512" y="1997839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наглядность в дошкольном возрасте является если не единственным, но преобладающим и основным средством к формированию восприятий детей, совершенно недопустимо при обучении детей отрывать чувственное восприятие от слова, его воплощающего. Это должно лечь в основание всех методов обучения и развития детей.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должен уметь назвать своим именем любой предмет, вторгающийся в его жизнь, в сферу его понимания и интересов, но и словом усваивать его особенности, назначение.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286791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C4807A-E22D-46C7-A2D3-C997B6344737}"/>
              </a:ext>
            </a:extLst>
          </p:cNvPr>
          <p:cNvSpPr/>
          <p:nvPr/>
        </p:nvSpPr>
        <p:spPr>
          <a:xfrm>
            <a:off x="251520" y="213285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должны оградить развитие ребёнка от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беспорядочности, несовершенства и поверхностности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должны способствовать тому, чтобы впечатления ребёнка, полученные от наблюдения над предметами его познания, были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точны, правильны, по возможности обширны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Добиваться этого должны путём разумного педагогического руководства детьми в жизни.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 ориентировать детей в окружающей их обстановке и на восприятиях, поступающих из этой обстановки, развивать язык детей, должен сам быть знаком с обстановкой, в которой ему приходиться работать, разобраться в её особенностях, оценить её значение применительно к интересам  каждой возрастной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212681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1F063A-92C5-4D74-AA45-D7E499B078CC}"/>
              </a:ext>
            </a:extLst>
          </p:cNvPr>
          <p:cNvSpPr/>
          <p:nvPr/>
        </p:nvSpPr>
        <p:spPr>
          <a:xfrm>
            <a:off x="107504" y="1720840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это элементарное требование понимается далеко не всеми. Мы сплошь и рядом видим, что педагог, начинающий работу в новых для него условиях неизвестной ему или малоизвестной среды, не считает нужным предварительно с этой средой познакомиться. Между тем это совершенно обязательно. Только в таком случае он сумеет правильно использовать среду в интересах развития детей.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66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C34B6-0D31-4049-8A8E-0690EBED6538}"/>
              </a:ext>
            </a:extLst>
          </p:cNvPr>
          <p:cNvSpPr/>
          <p:nvPr/>
        </p:nvSpPr>
        <p:spPr>
          <a:xfrm>
            <a:off x="107504" y="1166843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является обстановкой наиболее естественной и могущественной в своём воспитательном воздействии. Она закаляет здоровье и силы ребёнка, врачует, утончает органы восприятия, развёртывает условия совершенной наглядности, обогащает представлениями и знаниями, предоставляет всё необходимое для проявления творческой коллективной деятельности детей в игре и труде, т.е. развёртывает и для детей, и для педагога все условия, благоприятствующие обогащению и развитию языка детей.</a:t>
            </a:r>
          </a:p>
        </p:txBody>
      </p:sp>
    </p:spTree>
    <p:extLst>
      <p:ext uri="{BB962C8B-B14F-4D97-AF65-F5344CB8AC3E}">
        <p14:creationId xmlns:p14="http://schemas.microsoft.com/office/powerpoint/2010/main" val="3464098189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Обогащение  словарного запаса</Template>
  <TotalTime>171</TotalTime>
  <Words>1328</Words>
  <Application>Microsoft Office PowerPoint</Application>
  <PresentationFormat>Экран (4:3)</PresentationFormat>
  <Paragraphs>79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лица</vt:lpstr>
      <vt:lpstr> Обогащение словарного запаса дошкольников через наблюдение в природе.</vt:lpstr>
      <vt:lpstr>Наблюдение есть основа всякого знания. Выработка способности мышления возможна лишь посредством обучения наблюдению и языку в неразрывном единении. </vt:lpstr>
      <vt:lpstr>Методика выдвигает как основу развития речи детей в связи с развитием мира их представлений так называемые уроки наблюдения.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Обогащение словарного запаса дошкольников через наблюдение в природе.</dc:title>
  <dc:creator>Детский сад 99</dc:creator>
  <cp:lastModifiedBy>Детский сад 99</cp:lastModifiedBy>
  <cp:revision>17</cp:revision>
  <dcterms:created xsi:type="dcterms:W3CDTF">2022-07-04T09:36:51Z</dcterms:created>
  <dcterms:modified xsi:type="dcterms:W3CDTF">2022-07-06T14:21:55Z</dcterms:modified>
</cp:coreProperties>
</file>